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r>
              <a:rPr lang="en-US" dirty="0" smtClean="0"/>
              <a:t>and psych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1972" y="3505238"/>
            <a:ext cx="9755187" cy="508702"/>
          </a:xfrm>
        </p:spPr>
        <p:txBody>
          <a:bodyPr/>
          <a:lstStyle/>
          <a:p>
            <a:r>
              <a:rPr lang="en-US" dirty="0" smtClean="0"/>
              <a:t>Kelly Murguia, </a:t>
            </a:r>
            <a:r>
              <a:rPr lang="en-US" dirty="0" smtClean="0"/>
              <a:t>RN, MSN, NP</a:t>
            </a:r>
          </a:p>
          <a:p>
            <a:r>
              <a:rPr lang="en-US" dirty="0" smtClean="0"/>
              <a:t>health services coordinator, college nurse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4" y="2192866"/>
            <a:ext cx="1864677" cy="17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"/>
    </mc:Choice>
    <mc:Fallback xmlns="">
      <p:transition spd="slow" advTm="56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</a:p>
          <a:p>
            <a:r>
              <a:rPr lang="en-US" dirty="0" smtClean="0"/>
              <a:t>Relationship/family concerns</a:t>
            </a:r>
          </a:p>
          <a:p>
            <a:r>
              <a:rPr lang="en-US" dirty="0" smtClean="0"/>
              <a:t>Self esteem</a:t>
            </a:r>
          </a:p>
          <a:p>
            <a:r>
              <a:rPr lang="en-US" dirty="0" smtClean="0"/>
              <a:t>Personal growth</a:t>
            </a:r>
          </a:p>
          <a:p>
            <a:r>
              <a:rPr lang="en-US" dirty="0" smtClean="0"/>
              <a:t>Crisis resolution</a:t>
            </a:r>
          </a:p>
          <a:p>
            <a:r>
              <a:rPr lang="en-US" dirty="0" smtClean="0"/>
              <a:t>Transition to college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0" y="885265"/>
            <a:ext cx="2238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minds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run club-- meets weekly</a:t>
            </a:r>
          </a:p>
          <a:p>
            <a:r>
              <a:rPr lang="en-US" dirty="0" smtClean="0"/>
              <a:t>Aims to reduce stigma around mental health for students</a:t>
            </a:r>
          </a:p>
          <a:p>
            <a:r>
              <a:rPr lang="en-US" dirty="0" smtClean="0"/>
              <a:t>Provides information to students about mental health services</a:t>
            </a:r>
          </a:p>
          <a:p>
            <a:r>
              <a:rPr lang="en-US" dirty="0" smtClean="0"/>
              <a:t>Starts conversations around campus</a:t>
            </a:r>
          </a:p>
          <a:p>
            <a:r>
              <a:rPr lang="en-US" dirty="0" smtClean="0"/>
              <a:t>Active participants in on-campus activities</a:t>
            </a:r>
          </a:p>
          <a:p>
            <a:r>
              <a:rPr lang="en-US" dirty="0" smtClean="0"/>
              <a:t>Meetings:  Tuesdays 11am @ Student center, room 104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29" y="685800"/>
            <a:ext cx="1812324" cy="18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TB skin Test</a:t>
            </a:r>
          </a:p>
          <a:p>
            <a:pPr lvl="1"/>
            <a:r>
              <a:rPr lang="en-US" dirty="0" smtClean="0"/>
              <a:t>Given from 8:30-4pm on Monday, Tuesday, Wednesday, and Friday</a:t>
            </a:r>
          </a:p>
          <a:p>
            <a:r>
              <a:rPr lang="en-US" dirty="0" smtClean="0"/>
              <a:t>Flu vaccines</a:t>
            </a:r>
          </a:p>
          <a:p>
            <a:pPr lvl="1"/>
            <a:r>
              <a:rPr lang="en-US" smtClean="0"/>
              <a:t>Given daily during </a:t>
            </a:r>
            <a:r>
              <a:rPr lang="en-US" dirty="0" smtClean="0"/>
              <a:t>flu season (Sept-March)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31574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"/>
    </mc:Choice>
    <mc:Fallback xmlns="">
      <p:transition spd="slow" advTm="63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Blood pressure screening</a:t>
            </a:r>
          </a:p>
          <a:p>
            <a:r>
              <a:rPr lang="en-US" dirty="0" smtClean="0"/>
              <a:t>Diabetes screening</a:t>
            </a:r>
          </a:p>
          <a:p>
            <a:r>
              <a:rPr lang="en-US" dirty="0" smtClean="0"/>
              <a:t>iron screening</a:t>
            </a:r>
          </a:p>
          <a:p>
            <a:r>
              <a:rPr lang="en-US" dirty="0" smtClean="0"/>
              <a:t>Vision screening</a:t>
            </a:r>
          </a:p>
          <a:p>
            <a:r>
              <a:rPr lang="en-US" dirty="0" smtClean="0"/>
              <a:t>Body mass index (Height/weight) screening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9" y="256615"/>
            <a:ext cx="2571492" cy="26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7"/>
    </mc:Choice>
    <mc:Fallback xmlns="">
      <p:transition spd="slow" advTm="64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Diagnosis and treatment of acute illness</a:t>
            </a:r>
          </a:p>
          <a:p>
            <a:pPr lvl="1"/>
            <a:r>
              <a:rPr lang="en-US" dirty="0" smtClean="0"/>
              <a:t>Upper respiratory infection</a:t>
            </a:r>
          </a:p>
          <a:p>
            <a:pPr lvl="1"/>
            <a:r>
              <a:rPr lang="en-US" dirty="0" smtClean="0"/>
              <a:t>Urinary tract infection			</a:t>
            </a:r>
          </a:p>
          <a:p>
            <a:pPr lvl="1"/>
            <a:r>
              <a:rPr lang="en-US" dirty="0" smtClean="0"/>
              <a:t>throat infection</a:t>
            </a:r>
          </a:p>
          <a:p>
            <a:pPr lvl="1"/>
            <a:r>
              <a:rPr lang="en-US" dirty="0" smtClean="0"/>
              <a:t>ear infection</a:t>
            </a:r>
          </a:p>
          <a:p>
            <a:pPr lvl="1"/>
            <a:r>
              <a:rPr lang="en-US" dirty="0" smtClean="0"/>
              <a:t>skin infection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77" y="539249"/>
            <a:ext cx="173736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5"/>
    </mc:Choice>
    <mc:Fallback xmlns="">
      <p:transition spd="slow" advTm="68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Pregnancy tests</a:t>
            </a:r>
          </a:p>
          <a:p>
            <a:r>
              <a:rPr lang="en-US" dirty="0" smtClean="0"/>
              <a:t>Birth control counseling</a:t>
            </a:r>
          </a:p>
          <a:p>
            <a:r>
              <a:rPr lang="en-US" dirty="0" smtClean="0"/>
              <a:t>Std prevention and counseling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04" y="689525"/>
            <a:ext cx="3343736" cy="28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7"/>
    </mc:Choice>
    <mc:Fallback xmlns="">
      <p:transition spd="slow" advTm="59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Wound care</a:t>
            </a:r>
          </a:p>
          <a:p>
            <a:r>
              <a:rPr lang="en-US" dirty="0" smtClean="0"/>
              <a:t>Suture removal</a:t>
            </a:r>
          </a:p>
          <a:p>
            <a:r>
              <a:rPr lang="en-US" dirty="0" smtClean="0"/>
              <a:t>referral to specialty services</a:t>
            </a:r>
            <a:endParaRPr lang="en-US" dirty="0"/>
          </a:p>
          <a:p>
            <a:r>
              <a:rPr lang="en-US" dirty="0" smtClean="0"/>
              <a:t>Accident insurance for injuries occurring at on-campus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82" y="53344"/>
            <a:ext cx="2392919" cy="20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9"/>
    </mc:Choice>
    <mc:Fallback xmlns="">
      <p:transition spd="slow" advTm="69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Open Monday-Friday 8-5pm</a:t>
            </a:r>
          </a:p>
          <a:p>
            <a:r>
              <a:rPr lang="en-US" dirty="0" smtClean="0"/>
              <a:t>Nurse hours 8:30-4pm</a:t>
            </a:r>
          </a:p>
          <a:p>
            <a:r>
              <a:rPr lang="en-US" dirty="0" smtClean="0"/>
              <a:t>Closed for lunch from </a:t>
            </a:r>
            <a:r>
              <a:rPr lang="en-US" dirty="0" smtClean="0"/>
              <a:t>12-1pm</a:t>
            </a:r>
          </a:p>
          <a:p>
            <a:r>
              <a:rPr lang="en-US" dirty="0" smtClean="0"/>
              <a:t>Call the health office for an appointment:  638-0328 or ext. 3625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96" y="328847"/>
            <a:ext cx="1951510" cy="18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"/>
    </mc:Choice>
    <mc:Fallback xmlns="">
      <p:transition spd="slow" advTm="57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Psych Coordinator:  Dr. </a:t>
            </a:r>
            <a:r>
              <a:rPr lang="en-US" dirty="0" smtClean="0"/>
              <a:t>Guadalupe Vasquez</a:t>
            </a:r>
            <a:endParaRPr lang="en-US" dirty="0"/>
          </a:p>
          <a:p>
            <a:r>
              <a:rPr lang="en-US" dirty="0" smtClean="0"/>
              <a:t>Psychologist:  Dr. Megan Turner</a:t>
            </a:r>
          </a:p>
          <a:p>
            <a:pPr lvl="1"/>
            <a:r>
              <a:rPr lang="en-US" dirty="0" smtClean="0"/>
              <a:t>Available by appointment on Mondays and Fridays 8-5pm, and Thursdays 1-5pm</a:t>
            </a:r>
          </a:p>
          <a:p>
            <a:pPr lvl="1"/>
            <a:r>
              <a:rPr lang="en-US" dirty="0" smtClean="0"/>
              <a:t>Closed for lunch from 12-1pm</a:t>
            </a:r>
          </a:p>
          <a:p>
            <a:r>
              <a:rPr lang="en-US" dirty="0" smtClean="0"/>
              <a:t>Psych Interns: </a:t>
            </a:r>
          </a:p>
          <a:p>
            <a:pPr lvl="1"/>
            <a:r>
              <a:rPr lang="en-US" dirty="0" smtClean="0"/>
              <a:t>Available by appointment on Tuesdays and Wednesdays 8-5pm</a:t>
            </a:r>
          </a:p>
          <a:p>
            <a:pPr lvl="1"/>
            <a:r>
              <a:rPr lang="en-US" dirty="0" smtClean="0"/>
              <a:t>Closed for lunch from 12-1pm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01" y="477128"/>
            <a:ext cx="1492465" cy="15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7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Offers 4-6 free </a:t>
            </a:r>
            <a:r>
              <a:rPr lang="en-US" dirty="0" smtClean="0"/>
              <a:t>counseling </a:t>
            </a:r>
            <a:r>
              <a:rPr lang="en-US" dirty="0"/>
              <a:t>sessions for students</a:t>
            </a:r>
          </a:p>
          <a:p>
            <a:r>
              <a:rPr lang="en-US" dirty="0"/>
              <a:t>Offers 2-4 free </a:t>
            </a:r>
            <a:r>
              <a:rPr lang="en-US" dirty="0" smtClean="0"/>
              <a:t>counseling sessions </a:t>
            </a:r>
            <a:r>
              <a:rPr lang="en-US" dirty="0"/>
              <a:t>for returning students</a:t>
            </a:r>
          </a:p>
          <a:p>
            <a:r>
              <a:rPr lang="en-US" dirty="0" smtClean="0"/>
              <a:t>Individual services</a:t>
            </a:r>
          </a:p>
          <a:p>
            <a:r>
              <a:rPr lang="en-US" dirty="0" smtClean="0"/>
              <a:t>Outreach events</a:t>
            </a:r>
          </a:p>
          <a:p>
            <a:r>
              <a:rPr lang="en-US" dirty="0" smtClean="0"/>
              <a:t>Classroom presentations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82" y="902815"/>
            <a:ext cx="21145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78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</TotalTime>
  <Words>264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Health and psych Services</vt:lpstr>
      <vt:lpstr>Immunizations</vt:lpstr>
      <vt:lpstr>Health maintenance</vt:lpstr>
      <vt:lpstr>Acute illness</vt:lpstr>
      <vt:lpstr>Family Planning</vt:lpstr>
      <vt:lpstr>First aid</vt:lpstr>
      <vt:lpstr>Health Office Hours</vt:lpstr>
      <vt:lpstr>Psychological services</vt:lpstr>
      <vt:lpstr>Psychological services</vt:lpstr>
      <vt:lpstr>Therapy topics</vt:lpstr>
      <vt:lpstr>Active minds club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Services</dc:title>
  <dc:creator>Kelly Murguia</dc:creator>
  <cp:lastModifiedBy>Kelly Murguia</cp:lastModifiedBy>
  <cp:revision>14</cp:revision>
  <dcterms:created xsi:type="dcterms:W3CDTF">2016-09-28T17:43:00Z</dcterms:created>
  <dcterms:modified xsi:type="dcterms:W3CDTF">2016-10-11T22:11:17Z</dcterms:modified>
</cp:coreProperties>
</file>